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195e583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c826e15ba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c81fa924b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c8603c78b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c8948308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c87b37223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2504323.png"/>
<Relationship Id="rId3" Type="http://schemas.openxmlformats.org/officeDocument/2006/relationships/image" Target="../media/file17c82c1f167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6e906af2.png"/>
<Relationship Id="rId3" Type="http://schemas.openxmlformats.org/officeDocument/2006/relationships/image" Target="../media/file17c85dea7f8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54b3acd.png"/>
<Relationship Id="rId3" Type="http://schemas.openxmlformats.org/officeDocument/2006/relationships/image" Target="../media/file17c846466f7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945e23.png"/>
<Relationship Id="rId3" Type="http://schemas.openxmlformats.org/officeDocument/2006/relationships/image" Target="../media/file17c82cee76b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6d0f4379.png"/>
<Relationship Id="rId3" Type="http://schemas.openxmlformats.org/officeDocument/2006/relationships/image" Target="../media/file17c89e3297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aa02058.png"/>
<Relationship Id="rId3" Type="http://schemas.openxmlformats.org/officeDocument/2006/relationships/image" Target="../media/file17c83425462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35764e78.png"/>
<Relationship Id="rId3" Type="http://schemas.openxmlformats.org/officeDocument/2006/relationships/image" Target="../media/file17c8466f4b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828e4719c.png"/>
<Relationship Id="rId3" Type="http://schemas.openxmlformats.org/officeDocument/2006/relationships/image" Target="../media/file17c827a6220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2ea22dc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1d8366a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771e2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2e053e9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7161724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270fb6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83125732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6,347,616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6,347,616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2021-09-19T20:07:04Z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