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e4c0d4de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e41528107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e427d823a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e4215858f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e4fd3aa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e416cb420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e43d133089.png"/>
<Relationship Id="rId3" Type="http://schemas.openxmlformats.org/officeDocument/2006/relationships/image" Target="../media/file20e44d61361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e45ed11b6c.png"/>
<Relationship Id="rId3" Type="http://schemas.openxmlformats.org/officeDocument/2006/relationships/image" Target="../media/file20e45a7f638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e47dfd1d53.png"/>
<Relationship Id="rId3" Type="http://schemas.openxmlformats.org/officeDocument/2006/relationships/image" Target="../media/file20e4178a7a8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e47ece7348.png"/>
<Relationship Id="rId3" Type="http://schemas.openxmlformats.org/officeDocument/2006/relationships/image" Target="../media/file20e45d14468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e4603146f7.png"/>
<Relationship Id="rId3" Type="http://schemas.openxmlformats.org/officeDocument/2006/relationships/image" Target="../media/file20e4382cb9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e44e68469b.png"/>
<Relationship Id="rId3" Type="http://schemas.openxmlformats.org/officeDocument/2006/relationships/image" Target="../media/file20e4512023f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e410c9a9c.png"/>
<Relationship Id="rId3" Type="http://schemas.openxmlformats.org/officeDocument/2006/relationships/image" Target="../media/file20e46e6da7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e418623c29.png"/>
<Relationship Id="rId3" Type="http://schemas.openxmlformats.org/officeDocument/2006/relationships/image" Target="../media/file20e414d8323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e422be782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e47cac36f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e4337d344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e443ba5db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e46d22fe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e4509978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e4b1d6fd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6,046,799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6,046,799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2021-09-06T16:21:20Z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