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90690465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19017a047d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19023ae660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190352445e0.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1902f2146a.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19033426edf.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90785367ae.png"/>
<Relationship Id="rId3" Type="http://schemas.openxmlformats.org/officeDocument/2006/relationships/image" Target="../media/file3190304d198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90314c634e.png"/>
<Relationship Id="rId3" Type="http://schemas.openxmlformats.org/officeDocument/2006/relationships/image" Target="../media/file3190da350a1.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9021e31427.png"/>
<Relationship Id="rId3" Type="http://schemas.openxmlformats.org/officeDocument/2006/relationships/image" Target="../media/file31904f42761.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902633037.png"/>
<Relationship Id="rId3" Type="http://schemas.openxmlformats.org/officeDocument/2006/relationships/image" Target="../media/file31902004a5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9079018ec.png"/>
<Relationship Id="rId3" Type="http://schemas.openxmlformats.org/officeDocument/2006/relationships/image" Target="../media/file31905c9f49eb.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9043cb1c46.png"/>
<Relationship Id="rId3" Type="http://schemas.openxmlformats.org/officeDocument/2006/relationships/image" Target="../media/file319095c6771.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901c8c75da.png"/>
<Relationship Id="rId3" Type="http://schemas.openxmlformats.org/officeDocument/2006/relationships/image" Target="../media/file319018976d2.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905f0416c2.png"/>
<Relationship Id="rId3" Type="http://schemas.openxmlformats.org/officeDocument/2006/relationships/image" Target="../media/file319045f46866.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90237039cf.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90600e7f1c.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903bc01955.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904edf4b4f.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902e8257fe.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905033907.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90532654de.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25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25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3,899,813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543,748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5,923.1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25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25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4,550.5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5,181.1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7,118.6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3,982.9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543,748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5,923.1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3,899,813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25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May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2021-05-25T19:31:24Z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