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13cd222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c829207b4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c8bdc7a9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c82aa95ac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c83f1c5ac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c8136d1b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7d3b254.png"/>
<Relationship Id="rId3" Type="http://schemas.openxmlformats.org/officeDocument/2006/relationships/image" Target="../media/file23c8369a526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5fba791e.png"/>
<Relationship Id="rId3" Type="http://schemas.openxmlformats.org/officeDocument/2006/relationships/image" Target="../media/file23c81871711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5e43736.png"/>
<Relationship Id="rId3" Type="http://schemas.openxmlformats.org/officeDocument/2006/relationships/image" Target="../media/file23c8a6d700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6bc27e0e.png"/>
<Relationship Id="rId3" Type="http://schemas.openxmlformats.org/officeDocument/2006/relationships/image" Target="../media/file23c8791b62e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5f2b4156.png"/>
<Relationship Id="rId3" Type="http://schemas.openxmlformats.org/officeDocument/2006/relationships/image" Target="../media/file23c811ad6a2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38f41cc6.png"/>
<Relationship Id="rId3" Type="http://schemas.openxmlformats.org/officeDocument/2006/relationships/image" Target="../media/file23c87dd11e7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3bc253fe.png"/>
<Relationship Id="rId3" Type="http://schemas.openxmlformats.org/officeDocument/2006/relationships/image" Target="../media/file23c86a2c5a6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223d63fc.png"/>
<Relationship Id="rId3" Type="http://schemas.openxmlformats.org/officeDocument/2006/relationships/image" Target="../media/file23c83c8474e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1a8e7a1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347d5dc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3fcaa0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2d137ec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9bb42e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1a60215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2c17252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3,646,745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3,646,745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2021-02-26T17:14:53Z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