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53f43e3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cc2fa543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cc3ee2741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cc58822f1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cc33a1622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cc433b78f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4cc4b2ef7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1dca5378.png"/>
<Relationship Id="rId3" Type="http://schemas.openxmlformats.org/officeDocument/2006/relationships/image" Target="../media/file24cc780b163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565c5fc9.png"/>
<Relationship Id="rId3" Type="http://schemas.openxmlformats.org/officeDocument/2006/relationships/image" Target="../media/file24cc76eb262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4d537654.png"/>
<Relationship Id="rId3" Type="http://schemas.openxmlformats.org/officeDocument/2006/relationships/image" Target="../media/file24cc78534e5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a93578.png"/>
<Relationship Id="rId3" Type="http://schemas.openxmlformats.org/officeDocument/2006/relationships/image" Target="../media/file24cc65ff6ae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390474e0.png"/>
<Relationship Id="rId3" Type="http://schemas.openxmlformats.org/officeDocument/2006/relationships/image" Target="../media/file24cc21843c6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73e43af7.png"/>
<Relationship Id="rId3" Type="http://schemas.openxmlformats.org/officeDocument/2006/relationships/image" Target="../media/file24cc5e8c3e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31cc5252.png"/>
<Relationship Id="rId3" Type="http://schemas.openxmlformats.org/officeDocument/2006/relationships/image" Target="../media/file24cc35082d9a.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cc49342994.png"/>
<Relationship Id="rId3" Type="http://schemas.openxmlformats.org/officeDocument/2006/relationships/image" Target="../media/file24cc7f78393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437a72d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737a4a2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4ccc544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53787b6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7dce7d7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53c15e9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cc56b65a8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120 triages made. This is an decrease of 5 triages compared to the previous day (125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17 December there were 712 triages to NHS Pathways for COVID-19, this is an average of 102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2020-12-18T21:08:29Z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