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068b56e0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f002543749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00156c542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0053b91b0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0076f96f7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006cdc5b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06dd74740.png"/>
<Relationship Id="rId3" Type="http://schemas.openxmlformats.org/officeDocument/2006/relationships/image" Target="../media/filef001c3e7e7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0714b5083.png"/>
<Relationship Id="rId3" Type="http://schemas.openxmlformats.org/officeDocument/2006/relationships/image" Target="../media/filef00da4f2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059e93b8f.png"/>
<Relationship Id="rId3" Type="http://schemas.openxmlformats.org/officeDocument/2006/relationships/image" Target="../media/filef002a6f78b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0152c4880.png"/>
<Relationship Id="rId3" Type="http://schemas.openxmlformats.org/officeDocument/2006/relationships/image" Target="../media/filef00385d4d3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0244136a9.png"/>
<Relationship Id="rId3" Type="http://schemas.openxmlformats.org/officeDocument/2006/relationships/image" Target="../media/filef004b121e7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0513a6afd.png"/>
<Relationship Id="rId3" Type="http://schemas.openxmlformats.org/officeDocument/2006/relationships/image" Target="../media/filef007457c3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03fd34956.png"/>
<Relationship Id="rId3" Type="http://schemas.openxmlformats.org/officeDocument/2006/relationships/image" Target="../media/filef001bf5110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02a015bc.png"/>
<Relationship Id="rId3" Type="http://schemas.openxmlformats.org/officeDocument/2006/relationships/image" Target="../media/filef00c01b3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0515e52b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05855482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0ffe4f2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07b3a7ba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0339c150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03c2b169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04b5054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6,453,164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8,306.9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887,094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6,453,164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2021-09-23T16:29:34Z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