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3b44767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5603b6e5ed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603b68641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601d6131f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560190e29c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560561e5da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7c2d77d1.png"/>
<Relationship Id="rId3" Type="http://schemas.openxmlformats.org/officeDocument/2006/relationships/image" Target="../media/file1560bee59d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7bb64b3.png"/>
<Relationship Id="rId3" Type="http://schemas.openxmlformats.org/officeDocument/2006/relationships/image" Target="../media/file15602bca28f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64585be9.png"/>
<Relationship Id="rId3" Type="http://schemas.openxmlformats.org/officeDocument/2006/relationships/image" Target="../media/file156033f5399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59ee2f2a.png"/>
<Relationship Id="rId3" Type="http://schemas.openxmlformats.org/officeDocument/2006/relationships/image" Target="../media/file15605b41a4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670d3469.png"/>
<Relationship Id="rId3" Type="http://schemas.openxmlformats.org/officeDocument/2006/relationships/image" Target="../media/file15605547588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319e7312.png"/>
<Relationship Id="rId3" Type="http://schemas.openxmlformats.org/officeDocument/2006/relationships/image" Target="../media/file15606f3d188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28d21240.png"/>
<Relationship Id="rId3" Type="http://schemas.openxmlformats.org/officeDocument/2006/relationships/image" Target="../media/file15607a695f3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560316e4a23.png"/>
<Relationship Id="rId3" Type="http://schemas.openxmlformats.org/officeDocument/2006/relationships/image" Target="../media/file156041e4409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4d384d1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56e47a1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5896301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29af285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6358a0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21a12ae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56010e3585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15,389,601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2,369,896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2,369,896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15,389,601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2022-02-08T23:08:27Z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