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95c1e147cdc.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95c75167048.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95c2d187215.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95c1fb14b3c.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95c2a005647.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95c6b053da8.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95c1c56d6d.png"/>
<Relationship Id="rId3" Type="http://schemas.openxmlformats.org/officeDocument/2006/relationships/image" Target="../media/file95c653a5ffb.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95c16357391.png"/>
<Relationship Id="rId3" Type="http://schemas.openxmlformats.org/officeDocument/2006/relationships/image" Target="../media/file95c42773281.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95cc09156c.png"/>
<Relationship Id="rId3" Type="http://schemas.openxmlformats.org/officeDocument/2006/relationships/image" Target="../media/file95c26dc78cf.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95c469e42c.png"/>
<Relationship Id="rId3" Type="http://schemas.openxmlformats.org/officeDocument/2006/relationships/image" Target="../media/file95c75b47d9b.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95cdc63eda.png"/>
<Relationship Id="rId3" Type="http://schemas.openxmlformats.org/officeDocument/2006/relationships/image" Target="../media/file95c3ce33fc1.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95c70494ddb.png"/>
<Relationship Id="rId3" Type="http://schemas.openxmlformats.org/officeDocument/2006/relationships/image" Target="../media/file95c2d814992.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95c2f773e9a.png"/>
<Relationship Id="rId3" Type="http://schemas.openxmlformats.org/officeDocument/2006/relationships/image" Target="../media/file95cd182bea.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95c81a76af.png"/>
<Relationship Id="rId3" Type="http://schemas.openxmlformats.org/officeDocument/2006/relationships/image" Target="../media/file95c348720b5.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95c780c6314.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95c250815c2.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95c190e3ef9.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95c76a64f4f.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95c73ba36d2.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95cf446e51.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95c23cf5daf.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21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21 October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21 October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86,028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9,915.2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7,347,703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12,993.3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1,029,182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11,165.8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21 October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21 October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16 October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391.9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257,677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42,636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462.6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21 October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21 October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6,331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9,863.4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16,282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10,105.3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10,987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9,042.2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14,397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12,800.3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12,797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8,796.8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14,479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9,516.8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10,755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9,713.1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86,028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9,915.2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1,029,182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11,165.8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7,347,703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12,993.3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21 October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21 October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16 October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360.6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360.1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479.8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391.9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257,677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42,636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462.6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October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2021-10-21T18:06:27Z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