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5122400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2686fc7715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68584e5fb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6814002d7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684d3735d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687b8279d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39145a14.png"/>
<Relationship Id="rId3" Type="http://schemas.openxmlformats.org/officeDocument/2006/relationships/image" Target="../media/file12687e9b52e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812630d.png"/>
<Relationship Id="rId3" Type="http://schemas.openxmlformats.org/officeDocument/2006/relationships/image" Target="../media/file1268f48386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563750c7.png"/>
<Relationship Id="rId3" Type="http://schemas.openxmlformats.org/officeDocument/2006/relationships/image" Target="../media/file12687fbb467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498365cb.png"/>
<Relationship Id="rId3" Type="http://schemas.openxmlformats.org/officeDocument/2006/relationships/image" Target="../media/file12685ab622c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19e03df1.png"/>
<Relationship Id="rId3" Type="http://schemas.openxmlformats.org/officeDocument/2006/relationships/image" Target="../media/file1268165f296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1df05e45.png"/>
<Relationship Id="rId3" Type="http://schemas.openxmlformats.org/officeDocument/2006/relationships/image" Target="../media/file12685eb54e9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36e113e.png"/>
<Relationship Id="rId3" Type="http://schemas.openxmlformats.org/officeDocument/2006/relationships/image" Target="../media/file12685b95b4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685da413d5.png"/>
<Relationship Id="rId3" Type="http://schemas.openxmlformats.org/officeDocument/2006/relationships/image" Target="../media/file12681fdb60a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c1e1c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5146246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443473e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782e307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5dca32f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28637f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6852d4556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1,118,950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1,118,950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2021-11-05T16:42:35Z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