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e443f26b27.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be4344d6a5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be45b237a47.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be45261330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be41a7a2042.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be430751b0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e439ff45e2.png"/>
<Relationship Id="rId3" Type="http://schemas.openxmlformats.org/officeDocument/2006/relationships/image" Target="../media/filebe45f916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e471a413ca.png"/>
<Relationship Id="rId3" Type="http://schemas.openxmlformats.org/officeDocument/2006/relationships/image" Target="../media/filebe41d6bf8d.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e4717b488a.png"/>
<Relationship Id="rId3" Type="http://schemas.openxmlformats.org/officeDocument/2006/relationships/image" Target="../media/filebe41d464bb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e43ad21757.png"/>
<Relationship Id="rId3" Type="http://schemas.openxmlformats.org/officeDocument/2006/relationships/image" Target="../media/filebe43d82652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e41b0b517d.png"/>
<Relationship Id="rId3" Type="http://schemas.openxmlformats.org/officeDocument/2006/relationships/image" Target="../media/filebe43c66174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e448be6cce.png"/>
<Relationship Id="rId3" Type="http://schemas.openxmlformats.org/officeDocument/2006/relationships/image" Target="../media/filebe431bc64dd.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e41e1211b5.png"/>
<Relationship Id="rId3" Type="http://schemas.openxmlformats.org/officeDocument/2006/relationships/image" Target="../media/filebe4401e4f8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e42dbaa4.png"/>
<Relationship Id="rId3" Type="http://schemas.openxmlformats.org/officeDocument/2006/relationships/image" Target="../media/filebe4253e416f.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e43e036f1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e4764c4de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e41d28288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e48740b3.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e46fd845e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e47dfb1869.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e414b87d7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13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13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42,705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4,942.8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3,981,497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7,073.6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552,066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13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13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4,586.2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5,220.9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7,196.0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4,044.1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4,643.7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4,908.2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42,705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4,942.8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552,066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3,981,497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7,073.6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13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June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2021-06-13T19:35:48Z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