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c0437979c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ac04dea1f8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c0473930f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c04de55b3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c06a722f5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c0660514f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c074f5369a.png"/>
<Relationship Id="rId3" Type="http://schemas.openxmlformats.org/officeDocument/2006/relationships/image" Target="../media/file3ac07e092ab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c07f927789.png"/>
<Relationship Id="rId3" Type="http://schemas.openxmlformats.org/officeDocument/2006/relationships/image" Target="../media/file3ac082647d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c03c895730.png"/>
<Relationship Id="rId3" Type="http://schemas.openxmlformats.org/officeDocument/2006/relationships/image" Target="../media/file3ac011e03f3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c045793c8d.png"/>
<Relationship Id="rId3" Type="http://schemas.openxmlformats.org/officeDocument/2006/relationships/image" Target="../media/file3ac0610e295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c0172c7e6b.png"/>
<Relationship Id="rId3" Type="http://schemas.openxmlformats.org/officeDocument/2006/relationships/image" Target="../media/file3ac02bdff1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c06f025267.png"/>
<Relationship Id="rId3" Type="http://schemas.openxmlformats.org/officeDocument/2006/relationships/image" Target="../media/file3ac013061b0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c0b1031bd.png"/>
<Relationship Id="rId3" Type="http://schemas.openxmlformats.org/officeDocument/2006/relationships/image" Target="../media/file3ac0ab753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c06bcd343a.png"/>
<Relationship Id="rId3" Type="http://schemas.openxmlformats.org/officeDocument/2006/relationships/image" Target="../media/file3ac02e263e2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c0172914e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c06e8e573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c023c54b0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c06db5401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c046651bb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c04d9b784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c048eb374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18,599,739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3,001,539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3,001,539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18,599,739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2022-05-09T10:58:42Z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