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669812b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9299f3156f.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92936042f8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9294ccb5d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9293b5156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58edf09a.png"/><Relationship Id="rId3" Type="http://schemas.openxmlformats.org/officeDocument/2006/relationships/image" Target="../media/file29296d4f3c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6cf0f9ce.png"/><Relationship Id="rId3" Type="http://schemas.openxmlformats.org/officeDocument/2006/relationships/image" Target="../media/file292940a07b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67fc4b33.png"/><Relationship Id="rId3" Type="http://schemas.openxmlformats.org/officeDocument/2006/relationships/image" Target="../media/file292964ad369a.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27dbec19.png"/><Relationship Id="rId3" Type="http://schemas.openxmlformats.org/officeDocument/2006/relationships/image" Target="../media/file2929576971c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4bab2115.png"/><Relationship Id="rId3" Type="http://schemas.openxmlformats.org/officeDocument/2006/relationships/image" Target="../media/file29295009108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31aefdb.png"/><Relationship Id="rId3" Type="http://schemas.openxmlformats.org/officeDocument/2006/relationships/image" Target="../media/file29295d79147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382dfb9d.png"/><Relationship Id="rId3" Type="http://schemas.openxmlformats.org/officeDocument/2006/relationships/image" Target="../media/file292952e21d3b.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7aed36ff.png"/><Relationship Id="rId3" Type="http://schemas.openxmlformats.org/officeDocument/2006/relationships/image" Target="../media/file29296bb5d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6d2d289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2fc2c13d.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1b1ca44a.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7566042d.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7c9c629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7f0b5d8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4327bfa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74 triages made. This is an increase of 0 triages compared to the previous day (74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27 July there were 502 triages to NHS Pathways for COVID-19, this is an average of 72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summary packs will be published weekly. Links are provided to the public data sources available,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2020-07-28T19:53:32Z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