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6230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0780da9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1c8decbe.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29b1bc9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053d472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20c2c014.png"/><Relationship Id="rId3" Type="http://schemas.openxmlformats.org/officeDocument/2006/relationships/image" Target="../media/file23051d071d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be28785.png"/><Relationship Id="rId3" Type="http://schemas.openxmlformats.org/officeDocument/2006/relationships/image" Target="../media/file23052f53a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661f08d1.png"/><Relationship Id="rId3" Type="http://schemas.openxmlformats.org/officeDocument/2006/relationships/image" Target="../media/file2307f7c05b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275b72c4.png"/><Relationship Id="rId3" Type="http://schemas.openxmlformats.org/officeDocument/2006/relationships/image" Target="../media/file23064cbb60b.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7a1cbfdf.png"/><Relationship Id="rId3" Type="http://schemas.openxmlformats.org/officeDocument/2006/relationships/image" Target="../media/file2307579081a.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d031f36.png"/><Relationship Id="rId3" Type="http://schemas.openxmlformats.org/officeDocument/2006/relationships/image" Target="../media/file23077f641ee.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862adc9.png"/><Relationship Id="rId3" Type="http://schemas.openxmlformats.org/officeDocument/2006/relationships/image" Target="../media/file230467f8c3f.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5fd0a041.png"/><Relationship Id="rId3" Type="http://schemas.openxmlformats.org/officeDocument/2006/relationships/image" Target="../media/file23079c93c8b.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47f18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4022c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a979bd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7835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4f18a7e.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dbb89f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735f103c.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277,516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277,516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decrease of 6 triages compared to the previous day (84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18 August there were 517 triages to NHS Pathways for COVID-19, this is an average of 74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2020-08-19T18:47:49Z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