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dcb1f6b5d.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adc7f0c34d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adc146c461.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adc3d0b65ba.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adc6d974516.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adc546e69bf.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dc11295b02.png"/>
<Relationship Id="rId3" Type="http://schemas.openxmlformats.org/officeDocument/2006/relationships/image" Target="../media/file2adc26f6925.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dc602a2b3f.png"/>
<Relationship Id="rId3" Type="http://schemas.openxmlformats.org/officeDocument/2006/relationships/image" Target="../media/file2adc3b317b3.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dc7a8c6272.png"/>
<Relationship Id="rId3" Type="http://schemas.openxmlformats.org/officeDocument/2006/relationships/image" Target="../media/file2adc3d11234b.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dc74746cc6.png"/>
<Relationship Id="rId3" Type="http://schemas.openxmlformats.org/officeDocument/2006/relationships/image" Target="../media/file2adc6b651f4.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dc2ff423b0.png"/>
<Relationship Id="rId3" Type="http://schemas.openxmlformats.org/officeDocument/2006/relationships/image" Target="../media/file2adc6ae436b2.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dc484f2904.png"/>
<Relationship Id="rId3" Type="http://schemas.openxmlformats.org/officeDocument/2006/relationships/image" Target="../media/file2adc7985763a.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dc19b769e3.png"/>
<Relationship Id="rId3" Type="http://schemas.openxmlformats.org/officeDocument/2006/relationships/image" Target="../media/file2adc38921d3d.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adc23fc69fe.png"/>
<Relationship Id="rId3" Type="http://schemas.openxmlformats.org/officeDocument/2006/relationships/image" Target="../media/file2adc500e6221.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dc7f0b445.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dc3957558e.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dc73657d8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dc5bb14a3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dc2bc930a7.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dc3def3ab8.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adc54b765fc.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3,614,793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514,233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5,601.6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70,422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4,337.4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3,841.4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6,655.2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3,779.8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6,555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4,340.4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4,495.8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514,233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5,601.6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3,614,793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6,422.1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February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22 February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17 February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70,422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February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2021-02-23T13:18:21Z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