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ccd36e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2842757629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843028e4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842bbd1a4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842481b0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8433767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2f1578ec.png"/>
<Relationship Id="rId3" Type="http://schemas.openxmlformats.org/officeDocument/2006/relationships/image" Target="../media/file3284602b5fb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27aa5035.png"/>
<Relationship Id="rId3" Type="http://schemas.openxmlformats.org/officeDocument/2006/relationships/image" Target="../media/file32842968e3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22691152.png"/>
<Relationship Id="rId3" Type="http://schemas.openxmlformats.org/officeDocument/2006/relationships/image" Target="../media/file328429002a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62395190.png"/>
<Relationship Id="rId3" Type="http://schemas.openxmlformats.org/officeDocument/2006/relationships/image" Target="../media/file32846ca8161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142d35f5.png"/>
<Relationship Id="rId3" Type="http://schemas.openxmlformats.org/officeDocument/2006/relationships/image" Target="../media/file32845282633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2a47227a.png"/>
<Relationship Id="rId3" Type="http://schemas.openxmlformats.org/officeDocument/2006/relationships/image" Target="../media/file3284786275b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744f509f.png"/>
<Relationship Id="rId3" Type="http://schemas.openxmlformats.org/officeDocument/2006/relationships/image" Target="../media/file3284678940f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844aeb6687.png"/>
<Relationship Id="rId3" Type="http://schemas.openxmlformats.org/officeDocument/2006/relationships/image" Target="../media/file32843b557f9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6aa460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4b4d237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307f698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6f52243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7a5333a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3a3674e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844e3129c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3,746,280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3,746,280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2021-03-18T18:55:11Z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