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58798348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c58474e435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c586d882a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c582b00f7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c583a8148e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c5863e76f3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c5830c130e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585c0812f2.png"/>
<Relationship Id="rId3" Type="http://schemas.openxmlformats.org/officeDocument/2006/relationships/image" Target="../media/filec5847eaee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584809348b.png"/>
<Relationship Id="rId3" Type="http://schemas.openxmlformats.org/officeDocument/2006/relationships/image" Target="../media/filec58359633a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5831b16617.png"/>
<Relationship Id="rId3" Type="http://schemas.openxmlformats.org/officeDocument/2006/relationships/image" Target="../media/filec58730a3f8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5814c7c5b.png"/>
<Relationship Id="rId3" Type="http://schemas.openxmlformats.org/officeDocument/2006/relationships/image" Target="../media/filec587afa56e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585035057.png"/>
<Relationship Id="rId3" Type="http://schemas.openxmlformats.org/officeDocument/2006/relationships/image" Target="../media/filec581ea42c2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5845c45bcf.png"/>
<Relationship Id="rId3" Type="http://schemas.openxmlformats.org/officeDocument/2006/relationships/image" Target="../media/filec5863793b0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584ae24795.png"/>
<Relationship Id="rId3" Type="http://schemas.openxmlformats.org/officeDocument/2006/relationships/image" Target="../media/filec58318e97f.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c584b424bfc.png"/>
<Relationship Id="rId3" Type="http://schemas.openxmlformats.org/officeDocument/2006/relationships/image" Target="../media/filec5874db449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58455e2fd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5834441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5875e646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585b207eb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581b40759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5871071b3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c5844e87bc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1,602,174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1,602,174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100 triages made. This is an increase of 11 triages compared to the previous day (89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13 December there were 586 triages to NHS Pathways for COVID-19, this is an average of 84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2020-12-14T23:24:35Z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