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78c5cd573b.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78c3368147e.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78c1ce6e48.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78c513f3a85.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78c19bb31b3.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78c63257b61.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78cceb2327.png"/>
<Relationship Id="rId3" Type="http://schemas.openxmlformats.org/officeDocument/2006/relationships/image" Target="../media/file278c6a3a102.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78c65736afa.png"/>
<Relationship Id="rId3" Type="http://schemas.openxmlformats.org/officeDocument/2006/relationships/image" Target="../media/file278c55f7755.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78c2f9954d7.png"/>
<Relationship Id="rId3" Type="http://schemas.openxmlformats.org/officeDocument/2006/relationships/image" Target="../media/file278c2382575d.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78c4d1729b0.png"/>
<Relationship Id="rId3" Type="http://schemas.openxmlformats.org/officeDocument/2006/relationships/image" Target="../media/file278c670a5319.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78c678774f3.png"/>
<Relationship Id="rId3" Type="http://schemas.openxmlformats.org/officeDocument/2006/relationships/image" Target="../media/file278c44a67fb3.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78c656b7b05.png"/>
<Relationship Id="rId3" Type="http://schemas.openxmlformats.org/officeDocument/2006/relationships/image" Target="../media/file278c76bd5336.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78c44335f6c.png"/>
<Relationship Id="rId3" Type="http://schemas.openxmlformats.org/officeDocument/2006/relationships/image" Target="../media/file278c1739716e.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78c36623aed.png"/>
<Relationship Id="rId3" Type="http://schemas.openxmlformats.org/officeDocument/2006/relationships/image" Target="../media/file278c61202790.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78c7ea12b7.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78c74264ad4.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78c38071e6.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78c31fd1d1c.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78c5d0d3ae.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78c6191b7.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78c4ee74ac.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23 September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340045"/>
            <a:ext cx="2743200" cy="365125"/>
          </a:xfrm>
        </p:spPr>
        <p:txBody>
          <a:bodyPr/>
          <a:lstStyle/>
          <a:p>
            <a:r>
              <a:rPr/>
              <a:t>Pack date: 23 September 2022</a:t>
            </a:r>
          </a:p>
        </p:txBody>
      </p:sp>
      <p:pic>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23 September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11</a:t>
            </a:r>
          </a:p>
        </p:txBody>
      </p:sp>
      <p:sp>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22 September</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West Sussex is in the 8th decile.</a:t>
            </a:r>
          </a:p>
        </p:txBody>
      </p:sp>
      <p:graphicFrame>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296,519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34,175.5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19,922,057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35,229.0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3,233,909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35,085.3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23 September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12</a:t>
            </a:r>
          </a:p>
        </p:txBody>
      </p:sp>
      <p:sp>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22 September</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17 September</a:t>
            </a:r>
          </a:p>
        </p:txBody>
      </p:sp>
      <p:graphicFrame>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28,167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5,081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23 September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13</a:t>
            </a:r>
          </a:p>
        </p:txBody>
      </p:sp>
      <p:sp>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22 September</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20,994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32,707.6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52,723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32,722.2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38,443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31,638.2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43,253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38,456.0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48,487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33,330.4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54,853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36,053.8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37,766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34,107.3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296,519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34,175.5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3,233,909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35,085.3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19,922,057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35,229.0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23 September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14</a:t>
            </a:r>
          </a:p>
        </p:txBody>
      </p:sp>
      <p:sp>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22 September</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17 September</a:t>
            </a:r>
          </a:p>
        </p:txBody>
      </p:sp>
      <p:graphicFrame>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28,167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5,081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23 September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23 September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23 September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23 September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23 September 2022</a:t>
            </a:r>
          </a:p>
        </p:txBody>
      </p:sp>
      <p:sp>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p:nvSpPr>
          <p:cNvPr id="5" name="Text Placeholder 13"/>
          <p:cNvSpPr>
            <a:spLocks noGrp="1"/>
          </p:cNvSpPr>
          <p:nvPr>
            <p:ph type="body" sz="quarter" idx="14"/>
          </p:nvPr>
        </p:nvSpPr>
        <p:spPr>
          <a:xfrm>
            <a:off x="260350" y="5486400"/>
            <a:ext cx="2759941" cy="419100"/>
          </a:xfrm>
        </p:spPr>
        <p:txBody>
          <a:bodyPr/>
          <a:lstStyle/>
          <a:p>
            <a:r>
              <a:rPr/>
              <a:t>Contact</a:t>
            </a:r>
          </a:p>
        </p:txBody>
      </p:sp>
      <p:sp>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23 September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23 September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23 September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23 September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23 September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23 September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23 September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23 September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23 September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23 September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23 September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2022-09-23T13:47:48Z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