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581af366e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c585b7623f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586e17162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58772d254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582ec72f0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58295437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58669d1fe6.png"/>
<Relationship Id="rId3" Type="http://schemas.openxmlformats.org/officeDocument/2006/relationships/image" Target="../media/file1c585f532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5824536dc0.png"/>
<Relationship Id="rId3" Type="http://schemas.openxmlformats.org/officeDocument/2006/relationships/image" Target="../media/file1c58244d75d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583d962001.png"/>
<Relationship Id="rId3" Type="http://schemas.openxmlformats.org/officeDocument/2006/relationships/image" Target="../media/file1c584057799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58315e1802.png"/>
<Relationship Id="rId3" Type="http://schemas.openxmlformats.org/officeDocument/2006/relationships/image" Target="../media/file1c586b1b30f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58385a7d78.png"/>
<Relationship Id="rId3" Type="http://schemas.openxmlformats.org/officeDocument/2006/relationships/image" Target="../media/file1c583c51588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585e145241.png"/>
<Relationship Id="rId3" Type="http://schemas.openxmlformats.org/officeDocument/2006/relationships/image" Target="../media/file1c58405bfe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5844bc13f4.png"/>
<Relationship Id="rId3" Type="http://schemas.openxmlformats.org/officeDocument/2006/relationships/image" Target="../media/file1c5823135fd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587590553b.png"/>
<Relationship Id="rId3" Type="http://schemas.openxmlformats.org/officeDocument/2006/relationships/image" Target="../media/file1c58699e6c2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582cd6245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587122317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581306187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581c764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5865981e3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58561e7aa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587c02555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2,339,983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2,339,983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2021-01-05T09:29:34Z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