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115532b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1439ba38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1425ca6de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14402423d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1471c815f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144b8b6ac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1719509b.png"/>
<Relationship Id="rId3" Type="http://schemas.openxmlformats.org/officeDocument/2006/relationships/image" Target="../media/file19147d655d7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6f1c78b4.png"/>
<Relationship Id="rId3" Type="http://schemas.openxmlformats.org/officeDocument/2006/relationships/image" Target="../media/file191437984b1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1ad67b98.png"/>
<Relationship Id="rId3" Type="http://schemas.openxmlformats.org/officeDocument/2006/relationships/image" Target="../media/file19146aab4f6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280f7268.png"/>
<Relationship Id="rId3" Type="http://schemas.openxmlformats.org/officeDocument/2006/relationships/image" Target="../media/file1914287b31f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78576409.png"/>
<Relationship Id="rId3" Type="http://schemas.openxmlformats.org/officeDocument/2006/relationships/image" Target="../media/file1914381a588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2c9f1b6c.png"/>
<Relationship Id="rId3" Type="http://schemas.openxmlformats.org/officeDocument/2006/relationships/image" Target="../media/file19142c3e105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3e6d1003.png"/>
<Relationship Id="rId3" Type="http://schemas.openxmlformats.org/officeDocument/2006/relationships/image" Target="../media/file19142c7d727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16887b05.png"/>
<Relationship Id="rId3" Type="http://schemas.openxmlformats.org/officeDocument/2006/relationships/image" Target="../media/file191436a22c5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26096e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ad48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6d64180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3de86e0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5406e4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2f90770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28ef737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2021-08-16T16:18:16Z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