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4ea34ea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a3855753b6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3845af16b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382086417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a383a393f7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a381226443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5aba7b7f.png"/>
<Relationship Id="rId3" Type="http://schemas.openxmlformats.org/officeDocument/2006/relationships/image" Target="../media/file3a382c77e8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30f47b2e.png"/>
<Relationship Id="rId3" Type="http://schemas.openxmlformats.org/officeDocument/2006/relationships/image" Target="../media/file3a38687f1ab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80962b3.png"/>
<Relationship Id="rId3" Type="http://schemas.openxmlformats.org/officeDocument/2006/relationships/image" Target="../media/file3a387e3d5e9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5634661b.png"/>
<Relationship Id="rId3" Type="http://schemas.openxmlformats.org/officeDocument/2006/relationships/image" Target="../media/file3a387acf777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f4d1384.png"/>
<Relationship Id="rId3" Type="http://schemas.openxmlformats.org/officeDocument/2006/relationships/image" Target="../media/file3a385834af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7a5756e.png"/>
<Relationship Id="rId3" Type="http://schemas.openxmlformats.org/officeDocument/2006/relationships/image" Target="../media/file3a386a3a3a7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4a6d540.png"/>
<Relationship Id="rId3" Type="http://schemas.openxmlformats.org/officeDocument/2006/relationships/image" Target="../media/file3a381e117f3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a384479658d.png"/>
<Relationship Id="rId3" Type="http://schemas.openxmlformats.org/officeDocument/2006/relationships/image" Target="../media/file3a388a38a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653170d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30d4198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6b41b5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cfe1d1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32df7cb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3b8845e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a382876aa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4,918,669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665,452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4,918,669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2021-07-23T19:43:22Z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