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2f48a9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850773d49b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5047e45a8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504c44637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8504c6c2d8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850626964a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5b5f611d.png"/>
<Relationship Id="rId3" Type="http://schemas.openxmlformats.org/officeDocument/2006/relationships/image" Target="../media/file2850482277a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8f434aa.png"/>
<Relationship Id="rId3" Type="http://schemas.openxmlformats.org/officeDocument/2006/relationships/image" Target="../media/file28502f00438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13443df8.png"/>
<Relationship Id="rId3" Type="http://schemas.openxmlformats.org/officeDocument/2006/relationships/image" Target="../media/file28501d60510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4b4123f9.png"/>
<Relationship Id="rId3" Type="http://schemas.openxmlformats.org/officeDocument/2006/relationships/image" Target="../media/file28509fd180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5b33448a.png"/>
<Relationship Id="rId3" Type="http://schemas.openxmlformats.org/officeDocument/2006/relationships/image" Target="../media/file2850747b6af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7eaf13f0.png"/>
<Relationship Id="rId3" Type="http://schemas.openxmlformats.org/officeDocument/2006/relationships/image" Target="../media/file285019f843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5d60521d.png"/>
<Relationship Id="rId3" Type="http://schemas.openxmlformats.org/officeDocument/2006/relationships/image" Target="../media/file28502e4023f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850213042c4.png"/>
<Relationship Id="rId3" Type="http://schemas.openxmlformats.org/officeDocument/2006/relationships/image" Target="../media/file28503b5ae7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305034e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51df477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229714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51f99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252e7cb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2d515fa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85032d65aa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1,446,154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1,446,154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9,503,176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2021-12-18T01:17:21Z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