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46e78187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6e4164e4a6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e471822d1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e44033c1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e41e052de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e42cc420b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462a1255.png"/>
<Relationship Id="rId3" Type="http://schemas.openxmlformats.org/officeDocument/2006/relationships/image" Target="../media/file26e429087c9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47aa0700c.png"/>
<Relationship Id="rId3" Type="http://schemas.openxmlformats.org/officeDocument/2006/relationships/image" Target="../media/file26e4c167ee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4578cf35.png"/>
<Relationship Id="rId3" Type="http://schemas.openxmlformats.org/officeDocument/2006/relationships/image" Target="../media/file26e46bb2147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44c9e6714.png"/>
<Relationship Id="rId3" Type="http://schemas.openxmlformats.org/officeDocument/2006/relationships/image" Target="../media/file26e4644666f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475005f9d.png"/>
<Relationship Id="rId3" Type="http://schemas.openxmlformats.org/officeDocument/2006/relationships/image" Target="../media/file26e429186f4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4210319bf.png"/>
<Relationship Id="rId3" Type="http://schemas.openxmlformats.org/officeDocument/2006/relationships/image" Target="../media/file26e4cab347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47af51a98.png"/>
<Relationship Id="rId3" Type="http://schemas.openxmlformats.org/officeDocument/2006/relationships/image" Target="../media/file26e4fd26ad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473721587.png"/>
<Relationship Id="rId3" Type="http://schemas.openxmlformats.org/officeDocument/2006/relationships/image" Target="../media/file26e463062d0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4170e44f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41a24138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43c5fea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425bb47e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4475566f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4389062c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49607ac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5,549,621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754,806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754,806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5,549,621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2021-08-19T08:31:41Z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