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66f273e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5f83b8d431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f8df75d9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f8dee7f0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f84c01370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f83911656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2bb3f1d.png"/>
<Relationship Id="rId3" Type="http://schemas.openxmlformats.org/officeDocument/2006/relationships/image" Target="../media/file15f83306d1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a14961.png"/>
<Relationship Id="rId3" Type="http://schemas.openxmlformats.org/officeDocument/2006/relationships/image" Target="../media/file15f81d75388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6c907f99.png"/>
<Relationship Id="rId3" Type="http://schemas.openxmlformats.org/officeDocument/2006/relationships/image" Target="../media/file15f853ce48e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360a1352.png"/>
<Relationship Id="rId3" Type="http://schemas.openxmlformats.org/officeDocument/2006/relationships/image" Target="../media/file15f85f4025d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2db0782f.png"/>
<Relationship Id="rId3" Type="http://schemas.openxmlformats.org/officeDocument/2006/relationships/image" Target="../media/file15f86f3b713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7a325ab9.png"/>
<Relationship Id="rId3" Type="http://schemas.openxmlformats.org/officeDocument/2006/relationships/image" Target="../media/file15f82ea21c0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4f9a5f79.png"/>
<Relationship Id="rId3" Type="http://schemas.openxmlformats.org/officeDocument/2006/relationships/image" Target="../media/file15f84a2a321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f82182550c.png"/>
<Relationship Id="rId3" Type="http://schemas.openxmlformats.org/officeDocument/2006/relationships/image" Target="../media/file15f82dd0397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4be57dd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73e771a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5e0b494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340f3d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6876418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511639b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f836af151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4,053,782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4,053,782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2021-06-22T18:52:09Z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