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02609312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8016766f5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803b875f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80623d5a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8049e5465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804d2d8b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04b5e5a48.png"/>
<Relationship Id="rId3" Type="http://schemas.openxmlformats.org/officeDocument/2006/relationships/image" Target="../media/file25803ed2230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014407a98.png"/>
<Relationship Id="rId3" Type="http://schemas.openxmlformats.org/officeDocument/2006/relationships/image" Target="../media/file2580212449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0625e7514.png"/>
<Relationship Id="rId3" Type="http://schemas.openxmlformats.org/officeDocument/2006/relationships/image" Target="../media/file25803d68762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05fd11a4b.png"/>
<Relationship Id="rId3" Type="http://schemas.openxmlformats.org/officeDocument/2006/relationships/image" Target="../media/file25807ba3158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031570b3.png"/>
<Relationship Id="rId3" Type="http://schemas.openxmlformats.org/officeDocument/2006/relationships/image" Target="../media/file25806b65779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07bde288.png"/>
<Relationship Id="rId3" Type="http://schemas.openxmlformats.org/officeDocument/2006/relationships/image" Target="../media/file25803b9a51e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07dc4186b.png"/>
<Relationship Id="rId3" Type="http://schemas.openxmlformats.org/officeDocument/2006/relationships/image" Target="../media/file25806f82694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0794565e0.png"/>
<Relationship Id="rId3" Type="http://schemas.openxmlformats.org/officeDocument/2006/relationships/image" Target="../media/file258042c1b3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02ba54c6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026c24a7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0416b747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057231d1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05c62b4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04ccd3c7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081648d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12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3,719,272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12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33,563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12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4,685.7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3,719,272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12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33,563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2021-03-12T16:36:33Z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