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810115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4879bd5cf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8243654e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829eb3a0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48538e5c1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484e8153e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820c76d81.png"/>
<Relationship Id="rId3" Type="http://schemas.openxmlformats.org/officeDocument/2006/relationships/image" Target="../media/file2481ab9320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84abb274.png"/>
<Relationship Id="rId3" Type="http://schemas.openxmlformats.org/officeDocument/2006/relationships/image" Target="../media/file24870036e8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8470e475a.png"/>
<Relationship Id="rId3" Type="http://schemas.openxmlformats.org/officeDocument/2006/relationships/image" Target="../media/file2482c3e2f5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810733048.png"/>
<Relationship Id="rId3" Type="http://schemas.openxmlformats.org/officeDocument/2006/relationships/image" Target="../media/file24833be490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87be64000.png"/>
<Relationship Id="rId3" Type="http://schemas.openxmlformats.org/officeDocument/2006/relationships/image" Target="../media/file248641d408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84c913c25.png"/>
<Relationship Id="rId3" Type="http://schemas.openxmlformats.org/officeDocument/2006/relationships/image" Target="../media/file2484c303a2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822e67f05.png"/>
<Relationship Id="rId3" Type="http://schemas.openxmlformats.org/officeDocument/2006/relationships/image" Target="../media/file24830146b1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4897e30d5.png"/>
<Relationship Id="rId3" Type="http://schemas.openxmlformats.org/officeDocument/2006/relationships/image" Target="../media/file248a3632a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8511e31a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8aea9f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87a4840e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86c7419d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87bc2774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844d0222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48533a607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5,707,906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5,707,906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2021-08-24T18:17:19Z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