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6e83bd51014.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6e84f7c4dc2.png"/>
<Relationship Id="rId3" Type="http://schemas.openxmlformats.org/officeDocument/2006/relationships/image" Target="../media/file36e81c534e55.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6e8310a593c.png"/>
<Relationship Id="rId3" Type="http://schemas.openxmlformats.org/officeDocument/2006/relationships/image" Target="../media/file36e8521a7b03.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6e83fbf76d5.png"/>
<Relationship Id="rId3" Type="http://schemas.openxmlformats.org/officeDocument/2006/relationships/image" Target="../media/file36e862aa3cb4.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6e86013564.png"/>
<Relationship Id="rId3" Type="http://schemas.openxmlformats.org/officeDocument/2006/relationships/image" Target="../media/file36e846871802.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6e86bd350eb.png"/>
<Relationship Id="rId3" Type="http://schemas.openxmlformats.org/officeDocument/2006/relationships/image" Target="../media/file36e85ee47069.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6e81aa36140.png"/>
<Relationship Id="rId3" Type="http://schemas.openxmlformats.org/officeDocument/2006/relationships/image" Target="../media/file36e89f76efb.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6e8142617c.png"/>
<Relationship Id="rId3" Type="http://schemas.openxmlformats.org/officeDocument/2006/relationships/image" Target="../media/file36e84b2e92a.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6e825cf623a.png"/>
<Relationship Id="rId3" Type="http://schemas.openxmlformats.org/officeDocument/2006/relationships/image" Target="../media/file36e831594ee1.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6e85d605642.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6e868341cee.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6e88af4e68.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6e8388e5a72.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6e832651477.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6e842a96e5e.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6e862ac6c0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February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2021-02-02T10:15:54Z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