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37043f6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2103755471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10b4a5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106e4c3bb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104199249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105bc64e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2103fba687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231e3942.png"/>
<Relationship Id="rId3" Type="http://schemas.openxmlformats.org/officeDocument/2006/relationships/image" Target="../media/file12104b6924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1545d22.png"/>
<Relationship Id="rId3" Type="http://schemas.openxmlformats.org/officeDocument/2006/relationships/image" Target="../media/file121013f3449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12041a0a.png"/>
<Relationship Id="rId3" Type="http://schemas.openxmlformats.org/officeDocument/2006/relationships/image" Target="../media/file12107c0c670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78311355.png"/>
<Relationship Id="rId3" Type="http://schemas.openxmlformats.org/officeDocument/2006/relationships/image" Target="../media/file12103e6046a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27342e76.png"/>
<Relationship Id="rId3" Type="http://schemas.openxmlformats.org/officeDocument/2006/relationships/image" Target="../media/file1210795e610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292469a2.png"/>
<Relationship Id="rId3" Type="http://schemas.openxmlformats.org/officeDocument/2006/relationships/image" Target="../media/file12106fb123b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43465485.png"/>
<Relationship Id="rId3" Type="http://schemas.openxmlformats.org/officeDocument/2006/relationships/image" Target="../media/file1210ab21bad.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10293a255e.png"/>
<Relationship Id="rId3" Type="http://schemas.openxmlformats.org/officeDocument/2006/relationships/image" Target="../media/file121042f354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3c5062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12d741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2edf2d9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5fb45ff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26d273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7fc279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101bd47e6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3,341,249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113 triages made. This is an decrease of 18 triages compared to the previous day (131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28 January there were 986 triages to NHS Pathways for COVID-19, this is an average of 141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2021-01-31T19:47:05Z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