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1a017d5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2819419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287bfc378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2839b711c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2815ec2df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282dcf6b2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42834977a7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88f125b.png"/>
<Relationship Id="rId3" Type="http://schemas.openxmlformats.org/officeDocument/2006/relationships/image" Target="../media/file14281824691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1b025960.png"/>
<Relationship Id="rId3" Type="http://schemas.openxmlformats.org/officeDocument/2006/relationships/image" Target="../media/file1428701c76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4fd6280a.png"/>
<Relationship Id="rId3" Type="http://schemas.openxmlformats.org/officeDocument/2006/relationships/image" Target="../media/file142863ac1ba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1a097376.png"/>
<Relationship Id="rId3" Type="http://schemas.openxmlformats.org/officeDocument/2006/relationships/image" Target="../media/file14282c8e440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1b9d42da.png"/>
<Relationship Id="rId3" Type="http://schemas.openxmlformats.org/officeDocument/2006/relationships/image" Target="../media/file142828db7dc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3dae14fd.png"/>
<Relationship Id="rId3" Type="http://schemas.openxmlformats.org/officeDocument/2006/relationships/image" Target="../media/file1428195e2f6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626963bb.png"/>
<Relationship Id="rId3" Type="http://schemas.openxmlformats.org/officeDocument/2006/relationships/image" Target="../media/file14282e361f32.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284af61ce2.png"/>
<Relationship Id="rId3" Type="http://schemas.openxmlformats.org/officeDocument/2006/relationships/image" Target="../media/file14285612650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3eab742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3125c9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727d796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ca16fc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113e456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307c447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28416696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1,355,272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1,355,272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49 triages made. This is an decrease of 19 triages compared to the previous day (68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25 November there were 533 triages to NHS Pathways for COVID-19, this is an average of 76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2020-11-27T08:23:08Z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