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3864271f1.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03848545955.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038562d687a.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0384b562281.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0383fa64b2b.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038459816c5.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38571a6b38.png"/>
<Relationship Id="rId3" Type="http://schemas.openxmlformats.org/officeDocument/2006/relationships/image" Target="../media/file20387a9a72b4.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3810af471.png"/>
<Relationship Id="rId3" Type="http://schemas.openxmlformats.org/officeDocument/2006/relationships/image" Target="../media/file203876a8ec1.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38da219f.png"/>
<Relationship Id="rId3" Type="http://schemas.openxmlformats.org/officeDocument/2006/relationships/image" Target="../media/file2038401f57f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38345c0d.png"/>
<Relationship Id="rId3" Type="http://schemas.openxmlformats.org/officeDocument/2006/relationships/image" Target="../media/file20387c06564.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3859c659b1.png"/>
<Relationship Id="rId3" Type="http://schemas.openxmlformats.org/officeDocument/2006/relationships/image" Target="../media/file20383de72b47.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38170633e.png"/>
<Relationship Id="rId3" Type="http://schemas.openxmlformats.org/officeDocument/2006/relationships/image" Target="../media/file2038481224ee.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38143138e7.png"/>
<Relationship Id="rId3" Type="http://schemas.openxmlformats.org/officeDocument/2006/relationships/image" Target="../media/file203827a659dc.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387d4c147a.png"/>
<Relationship Id="rId3" Type="http://schemas.openxmlformats.org/officeDocument/2006/relationships/image" Target="../media/file20383b583b7d.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381b75197f.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384e91191b.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389c069d.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385ca949f2.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3828273816.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381f291c93.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387cbd380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26 August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340045"/>
            <a:ext cx="2743200" cy="365125"/>
          </a:xfrm>
        </p:spPr>
        <p:txBody>
          <a:bodyPr/>
          <a:lstStyle/>
          <a:p>
            <a:r>
              <a:rPr/>
              <a:t>Pack date: 26 August 2022</a:t>
            </a:r>
          </a:p>
        </p:txBody>
      </p:sp>
      <p:pic>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26 August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11</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24 August</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West Sussex is in the 8th decile.</a:t>
            </a:r>
          </a:p>
        </p:txBody>
      </p:sp>
      <p:graphicFrame>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294,688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33,964.5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19,808,426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35,028.1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3,213,989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34,869.2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26 August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12</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24 August</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19 August</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30,318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26 August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13</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24 August</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20,887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32,540.9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52,376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32,506.8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38,171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31,414.4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43,038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38,264.8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48,221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33,147.5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54,486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35,812.6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37,509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33,875.2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294,688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33,964.5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3,213,989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34,869.2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19,808,426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35,028.1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26 August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14</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24 August</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19 August</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30,318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26 August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26 August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26 August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26 August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26 August 2022</a:t>
            </a:r>
          </a:p>
        </p:txBody>
      </p:sp>
      <p:sp>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rPr/>
              <a:t>Contact</a:t>
            </a:r>
          </a:p>
        </p:txBody>
      </p:sp>
      <p:sp>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26 August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26 August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26 August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26 August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26 August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26 August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26 August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26 August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26 August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26 August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26 August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2022-08-26T23:29:54Z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