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75c56a3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d0e1b4a7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d03235c6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d01ceb56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d06a48515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d06dff45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65fb13c2.png"/>
<Relationship Id="rId3" Type="http://schemas.openxmlformats.org/officeDocument/2006/relationships/image" Target="../media/file23d038a03f6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32341628.png"/>
<Relationship Id="rId3" Type="http://schemas.openxmlformats.org/officeDocument/2006/relationships/image" Target="../media/file23d0516b2eb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563e2914.png"/>
<Relationship Id="rId3" Type="http://schemas.openxmlformats.org/officeDocument/2006/relationships/image" Target="../media/file23d04cde2ee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b937deb.png"/>
<Relationship Id="rId3" Type="http://schemas.openxmlformats.org/officeDocument/2006/relationships/image" Target="../media/file23d01ff5625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3654171b.png"/>
<Relationship Id="rId3" Type="http://schemas.openxmlformats.org/officeDocument/2006/relationships/image" Target="../media/file23d01cd2f6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1b7e07.png"/>
<Relationship Id="rId3" Type="http://schemas.openxmlformats.org/officeDocument/2006/relationships/image" Target="../media/file23d0741e387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1ce253f.png"/>
<Relationship Id="rId3" Type="http://schemas.openxmlformats.org/officeDocument/2006/relationships/image" Target="../media/file23d0215e1e3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d03ed66b94.png"/>
<Relationship Id="rId3" Type="http://schemas.openxmlformats.org/officeDocument/2006/relationships/image" Target="../media/file23d01738698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26cd101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19051f3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2c422e2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7bd32fa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30134a1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400b4c3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d025747cc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3,731,849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3,731,849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2021-03-15T16:04:12Z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