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37bd4d7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9022bb56e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9075486b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902842c2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9061d57d7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9045666dc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41cc645b.png"/>
<Relationship Id="rId3" Type="http://schemas.openxmlformats.org/officeDocument/2006/relationships/image" Target="../media/file259056b3283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789a7354.png"/>
<Relationship Id="rId3" Type="http://schemas.openxmlformats.org/officeDocument/2006/relationships/image" Target="../media/file2590492746f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8bd2bb6.png"/>
<Relationship Id="rId3" Type="http://schemas.openxmlformats.org/officeDocument/2006/relationships/image" Target="../media/file259035614ed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562d777d.png"/>
<Relationship Id="rId3" Type="http://schemas.openxmlformats.org/officeDocument/2006/relationships/image" Target="../media/file2590e073ec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21e2555.png"/>
<Relationship Id="rId3" Type="http://schemas.openxmlformats.org/officeDocument/2006/relationships/image" Target="../media/file2590418a63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d77518d.png"/>
<Relationship Id="rId3" Type="http://schemas.openxmlformats.org/officeDocument/2006/relationships/image" Target="../media/file25906df92a4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62aaf18.png"/>
<Relationship Id="rId3" Type="http://schemas.openxmlformats.org/officeDocument/2006/relationships/image" Target="../media/file25904cf22e3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9045cf6e40.png"/>
<Relationship Id="rId3" Type="http://schemas.openxmlformats.org/officeDocument/2006/relationships/image" Target="../media/file2590c15648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614b4f3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53f257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68b9542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5b3720a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3b203d8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65e0342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907b8239b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3,950,123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3,950,123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2021-06-08T22:36:19Z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