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5c673a42c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5c6d03732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5cf0e71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5c1197669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5c76f3565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5c532ed8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335c64f13b3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5c1f8bf8a.png"/>
<Relationship Id="rId3" Type="http://schemas.openxmlformats.org/officeDocument/2006/relationships/image" Target="../media/file335c2a93700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5c75e849cf.png"/>
<Relationship Id="rId3" Type="http://schemas.openxmlformats.org/officeDocument/2006/relationships/image" Target="../media/file335c5db31f3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5c24ca3f45.png"/>
<Relationship Id="rId3" Type="http://schemas.openxmlformats.org/officeDocument/2006/relationships/image" Target="../media/file335c176248b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5c44e2e79.png"/>
<Relationship Id="rId3" Type="http://schemas.openxmlformats.org/officeDocument/2006/relationships/image" Target="../media/file335c4dbf6e4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5c1f591e02.png"/>
<Relationship Id="rId3" Type="http://schemas.openxmlformats.org/officeDocument/2006/relationships/image" Target="../media/file335c64746f8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5c6b3d3b84.png"/>
<Relationship Id="rId3" Type="http://schemas.openxmlformats.org/officeDocument/2006/relationships/image" Target="../media/file335c36d130b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5c6a936d4.png"/>
<Relationship Id="rId3" Type="http://schemas.openxmlformats.org/officeDocument/2006/relationships/image" Target="../media/file335c36843154.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5ccdad.png"/>
<Relationship Id="rId3" Type="http://schemas.openxmlformats.org/officeDocument/2006/relationships/image" Target="../media/file335c1404760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5c7a1e13d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5c4a18415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5c4a846e7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5c51be6b3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5c235d52f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5cb11509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5c4ba55d3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1,284,891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1,284,891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November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78 triages made. This is an decrease of 18 triages compared to the previous day (96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19 November there were 684 triages to NHS Pathways for COVID-19, this is an average of 98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2020-11-22T08:58:28Z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