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6a41d27126.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6a4774b388b.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6a427141f83.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6a47ddb3c8b.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6a4703524b.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6a421db77a9.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6a45df0385b.png"/>
<Relationship Id="rId3" Type="http://schemas.openxmlformats.org/officeDocument/2006/relationships/image" Target="../media/file26a4fc636b6.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6a46a87554a.png"/>
<Relationship Id="rId3" Type="http://schemas.openxmlformats.org/officeDocument/2006/relationships/image" Target="../media/file26a42df93007.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6a4b523678.png"/>
<Relationship Id="rId3" Type="http://schemas.openxmlformats.org/officeDocument/2006/relationships/image" Target="../media/file26a4371aeb.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6a447c44b94.png"/>
<Relationship Id="rId3" Type="http://schemas.openxmlformats.org/officeDocument/2006/relationships/image" Target="../media/file26a443a7569.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6a420e82eb7.png"/>
<Relationship Id="rId3" Type="http://schemas.openxmlformats.org/officeDocument/2006/relationships/image" Target="../media/file26a43aa51d02.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6a433172aa3.png"/>
<Relationship Id="rId3" Type="http://schemas.openxmlformats.org/officeDocument/2006/relationships/image" Target="../media/file26a4115138be.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6a470237f8e.png"/>
<Relationship Id="rId3" Type="http://schemas.openxmlformats.org/officeDocument/2006/relationships/image" Target="../media/file26a47e39f0a.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6a469d11e77.png"/>
<Relationship Id="rId3" Type="http://schemas.openxmlformats.org/officeDocument/2006/relationships/image" Target="../media/file26a4231f34aa.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6a436f86293.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6a44ef22b21.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6a473e961a5.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6a41b80371d.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6a451613f89.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6a473b845.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6a476de67f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06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06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58,827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6,780.2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5,253,181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9,289.4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710,668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7,710.2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06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01 August</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159,501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21,722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06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6,722.5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11,528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7,154.8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5,956.0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10,441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9,283.0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5,523.3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6,561.0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6,582.9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58,827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6,780.2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710,668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7,710.2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5,253,181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9,289.4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06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01 August</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159,501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21,722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August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2021-08-06T17:20:58Z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