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b84288417c7.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b842dc2485d.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b844e927888.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b8457047e56.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b844f911b9.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b8414651315.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b84365e3fce.png"/>
<Relationship Id="rId3" Type="http://schemas.openxmlformats.org/officeDocument/2006/relationships/image" Target="../media/file1b8428aa7808.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b84349010c1.png"/>
<Relationship Id="rId3" Type="http://schemas.openxmlformats.org/officeDocument/2006/relationships/image" Target="../media/file1b84154042ea.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b842d723b80.png"/>
<Relationship Id="rId3" Type="http://schemas.openxmlformats.org/officeDocument/2006/relationships/image" Target="../media/file1b845d22316c.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b841ed05f6.png"/>
<Relationship Id="rId3" Type="http://schemas.openxmlformats.org/officeDocument/2006/relationships/image" Target="../media/file1b844606e9.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b84171b1db.png"/>
<Relationship Id="rId3" Type="http://schemas.openxmlformats.org/officeDocument/2006/relationships/image" Target="../media/file1b8446f9c7.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b8430ad5075.png"/>
<Relationship Id="rId3" Type="http://schemas.openxmlformats.org/officeDocument/2006/relationships/image" Target="../media/file1b8415e643bd.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b847ebd4c6f.png"/>
<Relationship Id="rId3" Type="http://schemas.openxmlformats.org/officeDocument/2006/relationships/image" Target="../media/file1b8450bb6690.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b844f932df4.png"/>
<Relationship Id="rId3" Type="http://schemas.openxmlformats.org/officeDocument/2006/relationships/image" Target="../media/file1b8447c253c4.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b84a3438f5.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b846960912.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b8435b45a32.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b841a491ca7.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b8412cdc5a.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b8439e4587d.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b841ca03adf.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10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10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38,207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4,422.2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3,491,698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6,203.4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500,184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5,448.5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10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05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113,956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15,250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10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4,244.1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4,564.6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3,701.0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6,396.3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3,687.3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4,200.1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4,361.0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38,207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4,422.2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500,184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5,448.5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3,491,698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6,203.4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10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05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113,956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15,250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February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2021-02-10T17:47:16Z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