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a064393b8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40a098f1b4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0a01c8d6f7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0a09de235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0a026b6699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0a018ad2d1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a0325f511c.png"/>
<Relationship Id="rId3" Type="http://schemas.openxmlformats.org/officeDocument/2006/relationships/image" Target="../media/file40a062b7320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a0421d51a6.png"/>
<Relationship Id="rId3" Type="http://schemas.openxmlformats.org/officeDocument/2006/relationships/image" Target="../media/file40a0473263a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a053f930bd.png"/>
<Relationship Id="rId3" Type="http://schemas.openxmlformats.org/officeDocument/2006/relationships/image" Target="../media/file40a077b475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a0495530d2.png"/>
<Relationship Id="rId3" Type="http://schemas.openxmlformats.org/officeDocument/2006/relationships/image" Target="../media/file40a050f46f6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a08296078.png"/>
<Relationship Id="rId3" Type="http://schemas.openxmlformats.org/officeDocument/2006/relationships/image" Target="../media/file40a02623659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a04086ee.png"/>
<Relationship Id="rId3" Type="http://schemas.openxmlformats.org/officeDocument/2006/relationships/image" Target="../media/file40a024392f6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a050565984.png"/>
<Relationship Id="rId3" Type="http://schemas.openxmlformats.org/officeDocument/2006/relationships/image" Target="../media/file40a0d27125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a051e0529b.png"/>
<Relationship Id="rId3" Type="http://schemas.openxmlformats.org/officeDocument/2006/relationships/image" Target="../media/file40a0118a4ec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a0679a44f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a0918554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a073902df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a0ddf390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a072b45e0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a07a6d7dd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a0425520d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07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13,751.4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8,957,091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15,839.2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1,343,442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12,631.8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14,187.3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12,602.5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16,853.7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21,645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14,226.8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13,751.4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1,343,442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8,957,091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15,839.2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2021-12-07T18:32:46Z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