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1a8669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1475243fa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145f292a8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143f86713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145bf2743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1477ef520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41417b66cf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5572429e.png"/>
<Relationship Id="rId3" Type="http://schemas.openxmlformats.org/officeDocument/2006/relationships/image" Target="../media/file2414567b70b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77cb970.png"/>
<Relationship Id="rId3" Type="http://schemas.openxmlformats.org/officeDocument/2006/relationships/image" Target="../media/file241455c142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1745aee.png"/>
<Relationship Id="rId3" Type="http://schemas.openxmlformats.org/officeDocument/2006/relationships/image" Target="../media/file241417935b0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17854807.png"/>
<Relationship Id="rId3" Type="http://schemas.openxmlformats.org/officeDocument/2006/relationships/image" Target="../media/file24145564695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1be211a.png"/>
<Relationship Id="rId3" Type="http://schemas.openxmlformats.org/officeDocument/2006/relationships/image" Target="../media/file24142a1d41b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13bd1342.png"/>
<Relationship Id="rId3" Type="http://schemas.openxmlformats.org/officeDocument/2006/relationships/image" Target="../media/file24144bcfdf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3cf7cbe.png"/>
<Relationship Id="rId3" Type="http://schemas.openxmlformats.org/officeDocument/2006/relationships/image" Target="../media/file2414208869e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1471755dfb.png"/>
<Relationship Id="rId3" Type="http://schemas.openxmlformats.org/officeDocument/2006/relationships/image" Target="../media/file24141aa55da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6fa7757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74a526b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5fee19e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17197bb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14f25e5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263360f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145da8111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1,584,292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1,584,292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94 triages made. This is an increase of 16 triages compared to the previous day (78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10 December there were 529 triages to NHS Pathways for COVID-19, this is an average of 76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2020-12-14T08:34:25Z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