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14ec6bb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ec1e3948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ec5212258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ec5f8a199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ec44735da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ec1de512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72a55492.png"/>
<Relationship Id="rId3" Type="http://schemas.openxmlformats.org/officeDocument/2006/relationships/image" Target="../media/file17ec605b4f8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56e625e5.png"/>
<Relationship Id="rId3" Type="http://schemas.openxmlformats.org/officeDocument/2006/relationships/image" Target="../media/file17ec1d103af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46a6544.png"/>
<Relationship Id="rId3" Type="http://schemas.openxmlformats.org/officeDocument/2006/relationships/image" Target="../media/file17ecfde548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79fc797c.png"/>
<Relationship Id="rId3" Type="http://schemas.openxmlformats.org/officeDocument/2006/relationships/image" Target="../media/file17ec6d6f49e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6d9a7d7f.png"/>
<Relationship Id="rId3" Type="http://schemas.openxmlformats.org/officeDocument/2006/relationships/image" Target="../media/file17ec166967d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33a8241d.png"/>
<Relationship Id="rId3" Type="http://schemas.openxmlformats.org/officeDocument/2006/relationships/image" Target="../media/file17ec494146f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7a3c11d.png"/>
<Relationship Id="rId3" Type="http://schemas.openxmlformats.org/officeDocument/2006/relationships/image" Target="../media/file17ec669727f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ec1fb02a8a.png"/>
<Relationship Id="rId3" Type="http://schemas.openxmlformats.org/officeDocument/2006/relationships/image" Target="../media/file17ec46b8c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399c22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2c0516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784f3b6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6aed157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7b136e8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2feb70e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ec1256468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15,918,472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2,481,383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2,481,383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15,918,472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2022-02-22T20:19:59Z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