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e07f5931a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ae02f277a7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ae01fcc673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ae0228f525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ae0103f78f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ae0224a3d0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e029ed69b9.png"/>
<Relationship Id="rId3" Type="http://schemas.openxmlformats.org/officeDocument/2006/relationships/image" Target="../media/file2ae0372366f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e03daa4747.png"/>
<Relationship Id="rId3" Type="http://schemas.openxmlformats.org/officeDocument/2006/relationships/image" Target="../media/file2ae077d46dd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e07c1b5ca1.png"/>
<Relationship Id="rId3" Type="http://schemas.openxmlformats.org/officeDocument/2006/relationships/image" Target="../media/file2ae06d7e240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e02d7a1545.png"/>
<Relationship Id="rId3" Type="http://schemas.openxmlformats.org/officeDocument/2006/relationships/image" Target="../media/file2ae06138716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e0269d2305.png"/>
<Relationship Id="rId3" Type="http://schemas.openxmlformats.org/officeDocument/2006/relationships/image" Target="../media/file2ae06b1b4ad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e047ff2481.png"/>
<Relationship Id="rId3" Type="http://schemas.openxmlformats.org/officeDocument/2006/relationships/image" Target="../media/file2ae0319d7a1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e070a27bb1.png"/>
<Relationship Id="rId3" Type="http://schemas.openxmlformats.org/officeDocument/2006/relationships/image" Target="../media/file2ae031556e6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e011fd256a.png"/>
<Relationship Id="rId3" Type="http://schemas.openxmlformats.org/officeDocument/2006/relationships/image" Target="../media/file2ae0618a300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e02a92520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e0135315e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e02fb6297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e0341348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e041162c8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e0365d2be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e0565f1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16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41,626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3,830,891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6,806.0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536,612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16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16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4,018.9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7,042.1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3,933.5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4,494.7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41,626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536,612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3,830,891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6,806.0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16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2021-04-16T16:38:33Z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