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3d4368d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1e014964f1c.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1e01823c1d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1e0538a10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1e0d2224c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3c9b84f1.png"/><Relationship Id="rId3" Type="http://schemas.openxmlformats.org/officeDocument/2006/relationships/image" Target="../media/file21e0635094d.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3f5a16a.png"/><Relationship Id="rId3" Type="http://schemas.openxmlformats.org/officeDocument/2006/relationships/image" Target="../media/file21e07338382d.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6ff04d73.png"/><Relationship Id="rId3" Type="http://schemas.openxmlformats.org/officeDocument/2006/relationships/image" Target="../media/file21e096cf26f.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4fa05a3e.png"/><Relationship Id="rId3" Type="http://schemas.openxmlformats.org/officeDocument/2006/relationships/image" Target="../media/file21e02884c5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24b45067.png"/><Relationship Id="rId3" Type="http://schemas.openxmlformats.org/officeDocument/2006/relationships/image" Target="../media/file21e03a0aad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12e4ff61.png"/><Relationship Id="rId3" Type="http://schemas.openxmlformats.org/officeDocument/2006/relationships/image" Target="../media/file21e0783a42f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3902a3cb.png"/><Relationship Id="rId3" Type="http://schemas.openxmlformats.org/officeDocument/2006/relationships/image" Target="../media/file21e05c4f81aa.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067c9ef3e.png"/><Relationship Id="rId3" Type="http://schemas.openxmlformats.org/officeDocument/2006/relationships/image" Target="../media/file21e07a7a04ad.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3b3a93d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2be5b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1f4cba7f.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6667f7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33c451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1dc6df7d.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06b7a96d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264,219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264,219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97 triages made. This is an increase of 20 triages compared to the previous day (77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03 August there were 495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2020-08-05T00:45:51Z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