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f4399d67a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6f43f5d1f0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f47fce3e8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f4472f44e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f47487760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f434365d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f45891ab1.png"/>
<Relationship Id="rId3" Type="http://schemas.openxmlformats.org/officeDocument/2006/relationships/image" Target="../media/file16f4cee261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f428dc391d.png"/>
<Relationship Id="rId3" Type="http://schemas.openxmlformats.org/officeDocument/2006/relationships/image" Target="../media/file16f42b08c0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f448e07ed5.png"/>
<Relationship Id="rId3" Type="http://schemas.openxmlformats.org/officeDocument/2006/relationships/image" Target="../media/file16f43df65d1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f455447917.png"/>
<Relationship Id="rId3" Type="http://schemas.openxmlformats.org/officeDocument/2006/relationships/image" Target="../media/file16f4167a4ea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f46635fe5.png"/>
<Relationship Id="rId3" Type="http://schemas.openxmlformats.org/officeDocument/2006/relationships/image" Target="../media/file16f45c0b4d3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f4718c7978.png"/>
<Relationship Id="rId3" Type="http://schemas.openxmlformats.org/officeDocument/2006/relationships/image" Target="../media/file16f4390e4de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f4515d62e4.png"/>
<Relationship Id="rId3" Type="http://schemas.openxmlformats.org/officeDocument/2006/relationships/image" Target="../media/file16f4391475d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f42052d7c.png"/>
<Relationship Id="rId3" Type="http://schemas.openxmlformats.org/officeDocument/2006/relationships/image" Target="../media/file16f426ca89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f437782cb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f468942d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f4279339b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f419da36a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f41104266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f4144472c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f4160b2ca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5,154,292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5,154,292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2021-08-02T16:17:36Z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