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252a601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b46a686f0f.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b4141a37c2.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b41b9070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b45c35378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b46091214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3d07bd2.png"/>
<Relationship Id="rId3" Type="http://schemas.openxmlformats.org/officeDocument/2006/relationships/image" Target="../media/file37b4206d294d.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40e0254c.png"/>
<Relationship Id="rId3" Type="http://schemas.openxmlformats.org/officeDocument/2006/relationships/image" Target="../media/file37b41a51c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7aa16fa5.png"/>
<Relationship Id="rId3" Type="http://schemas.openxmlformats.org/officeDocument/2006/relationships/image" Target="../media/file37b46154317b.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603828b8.png"/>
<Relationship Id="rId3" Type="http://schemas.openxmlformats.org/officeDocument/2006/relationships/image" Target="../media/file37b45d26315b.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634d71a1.png"/>
<Relationship Id="rId3" Type="http://schemas.openxmlformats.org/officeDocument/2006/relationships/image" Target="../media/file37b449a66a8e.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50c716b0.png"/>
<Relationship Id="rId3" Type="http://schemas.openxmlformats.org/officeDocument/2006/relationships/image" Target="../media/file37b441879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2f8a614e.png"/>
<Relationship Id="rId3" Type="http://schemas.openxmlformats.org/officeDocument/2006/relationships/image" Target="../media/file37b462ea84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b452e474b3.png"/>
<Relationship Id="rId3" Type="http://schemas.openxmlformats.org/officeDocument/2006/relationships/image" Target="../media/file37b421cb7ddb.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ea31c52.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cf3339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34b72e7d.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49227c63.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5a3f65f2.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40ff6cdf.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b4741c6f7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3,819,149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4,004.8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4,783.4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4,805.6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535,298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3,819,149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11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11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06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16,489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11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2021-04-11T22:17:17Z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