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342e91755c.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63451e714c1.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6342df3022.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6343cf8c9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63453a74eca.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634390079a4.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34759d970.png"/>
<Relationship Id="rId3" Type="http://schemas.openxmlformats.org/officeDocument/2006/relationships/image" Target="../media/file6345dc75e53.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344abb5714.png"/>
<Relationship Id="rId3" Type="http://schemas.openxmlformats.org/officeDocument/2006/relationships/image" Target="../media/file634d1dc91.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3470cd60fe.png"/>
<Relationship Id="rId3" Type="http://schemas.openxmlformats.org/officeDocument/2006/relationships/image" Target="../media/file634686670d7.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34325f5c25.png"/>
<Relationship Id="rId3" Type="http://schemas.openxmlformats.org/officeDocument/2006/relationships/image" Target="../media/file634576545fa.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34494f681.png"/>
<Relationship Id="rId3" Type="http://schemas.openxmlformats.org/officeDocument/2006/relationships/image" Target="../media/file63436b34c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3422065620.png"/>
<Relationship Id="rId3" Type="http://schemas.openxmlformats.org/officeDocument/2006/relationships/image" Target="../media/file6343645261c.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347f0a441f.png"/>
<Relationship Id="rId3" Type="http://schemas.openxmlformats.org/officeDocument/2006/relationships/image" Target="../media/file6347b3e3f9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3461b04748.png"/>
<Relationship Id="rId3" Type="http://schemas.openxmlformats.org/officeDocument/2006/relationships/image" Target="../media/file63427fa7aa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34400b6608.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3469c3527d.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3473694a96.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3467546f1b.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344460398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3475a14d3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347dc718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20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63,932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7,368.5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5,608,339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9,917.5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764,096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8,289.8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20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175,504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20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7,316.1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7,647.0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9,959.6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6,051.3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7,147.9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7,215.0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63,932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7,368.5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764,096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8,289.8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5,608,339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9,917.5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20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175,504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August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2021-08-20T16:33:03Z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