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9be1fb4b6df.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9be1151fabc.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9be1d24558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9be3c6adf5c.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9bec6e30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9be16119807.png"/><Relationship Id="rId3" Type="http://schemas.openxmlformats.org/officeDocument/2006/relationships/image" Target="../media/file9be5d13fe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9be4bc2d72b.png"/><Relationship Id="rId3" Type="http://schemas.openxmlformats.org/officeDocument/2006/relationships/image" Target="../media/file9be64bc6e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9bef157503.png"/><Relationship Id="rId3" Type="http://schemas.openxmlformats.org/officeDocument/2006/relationships/image" Target="../media/file9be49b51fb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9be1233c345.png"/><Relationship Id="rId3" Type="http://schemas.openxmlformats.org/officeDocument/2006/relationships/image" Target="../media/file9be458f05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9be6b0b6549.png"/><Relationship Id="rId3" Type="http://schemas.openxmlformats.org/officeDocument/2006/relationships/image" Target="../media/file9be3926d28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9be23c778ba.png"/><Relationship Id="rId3" Type="http://schemas.openxmlformats.org/officeDocument/2006/relationships/image" Target="../media/file9be7cc70daf.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9be70539c28.png"/><Relationship Id="rId3" Type="http://schemas.openxmlformats.org/officeDocument/2006/relationships/image" Target="../media/file9be1313fb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9be484d84af.png"/><Relationship Id="rId3" Type="http://schemas.openxmlformats.org/officeDocument/2006/relationships/image" Target="../media/file9be5942223e.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9be788630c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9be31eb0cb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9be3e901da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9be678996c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9be7a0952f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9be7a25d3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9be49443fbd.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278,551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278,551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62 triages made. This is an decrease of 16 triages compared to the previous day (78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19 August there were 524 triages to NHS Pathways for COVID-19, this is an average of 75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2020-08-20T22:41:37Z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