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d042ea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8847f1680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88ba03b7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887bcb151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886bfe343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8825267b9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38de3cf9.png"/>
<Relationship Id="rId3" Type="http://schemas.openxmlformats.org/officeDocument/2006/relationships/image" Target="../media/file2c88732948d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2cef4389.png"/>
<Relationship Id="rId3" Type="http://schemas.openxmlformats.org/officeDocument/2006/relationships/image" Target="../media/file2c88525952d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72074adc.png"/>
<Relationship Id="rId3" Type="http://schemas.openxmlformats.org/officeDocument/2006/relationships/image" Target="../media/file2c886b922f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2af53d75.png"/>
<Relationship Id="rId3" Type="http://schemas.openxmlformats.org/officeDocument/2006/relationships/image" Target="../media/file2c8874f74e4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5fb1308c.png"/>
<Relationship Id="rId3" Type="http://schemas.openxmlformats.org/officeDocument/2006/relationships/image" Target="../media/file2c8821414ac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526ca8b.png"/>
<Relationship Id="rId3" Type="http://schemas.openxmlformats.org/officeDocument/2006/relationships/image" Target="../media/file2c883295623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36842f95.png"/>
<Relationship Id="rId3" Type="http://schemas.openxmlformats.org/officeDocument/2006/relationships/image" Target="../media/file2c884c6739c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8823774b59.png"/>
<Relationship Id="rId3" Type="http://schemas.openxmlformats.org/officeDocument/2006/relationships/image" Target="../media/file2c8872da3cd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636575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5a5c7a6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477679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76a94c6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2ef225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8b77ab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8815e3413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4,480,518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606,908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606,908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4,480,518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2021-07-12T16:09:13Z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