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bc7674402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ebc2d2353d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ebc2810175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ebc2ac92f6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ebc53ce334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ebc40321b7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bc52322cfa.png"/>
<Relationship Id="rId3" Type="http://schemas.openxmlformats.org/officeDocument/2006/relationships/image" Target="../media/fileebc550c5a1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bc793e22e1.png"/>
<Relationship Id="rId3" Type="http://schemas.openxmlformats.org/officeDocument/2006/relationships/image" Target="../media/fileebc503295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bc42936832.png"/>
<Relationship Id="rId3" Type="http://schemas.openxmlformats.org/officeDocument/2006/relationships/image" Target="../media/fileebc591feb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bc1a9e1b44.png"/>
<Relationship Id="rId3" Type="http://schemas.openxmlformats.org/officeDocument/2006/relationships/image" Target="../media/fileebc3c001e37.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bc5fbc1d39.png"/>
<Relationship Id="rId3" Type="http://schemas.openxmlformats.org/officeDocument/2006/relationships/image" Target="../media/fileebc4e1b795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bc4ccd33f6.png"/>
<Relationship Id="rId3" Type="http://schemas.openxmlformats.org/officeDocument/2006/relationships/image" Target="../media/fileebc298272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bc32f32fe.png"/>
<Relationship Id="rId3" Type="http://schemas.openxmlformats.org/officeDocument/2006/relationships/image" Target="../media/fileebc168c6a1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bc30c736e9.png"/>
<Relationship Id="rId3" Type="http://schemas.openxmlformats.org/officeDocument/2006/relationships/image" Target="../media/fileebc5d624a6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bc7c3b570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bc686d655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bc33d1f7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bc3e3550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bc7339168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bc6f9f4cd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bc2d515f9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23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3,845,537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538,448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5,865.4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23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23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538,448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5,865.4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3,845,537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23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2021-04-23T19:03:31Z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