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d83aff53b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d82e2a546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d86f443ce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d838ea5e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d83233627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d85cab119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d8267d372a.png"/>
<Relationship Id="rId3" Type="http://schemas.openxmlformats.org/officeDocument/2006/relationships/image" Target="../media/file19d8633c5d0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d87d0018df.png"/>
<Relationship Id="rId3" Type="http://schemas.openxmlformats.org/officeDocument/2006/relationships/image" Target="../media/file19d8134951d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d816117d7.png"/>
<Relationship Id="rId3" Type="http://schemas.openxmlformats.org/officeDocument/2006/relationships/image" Target="../media/file19d85b06787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d86fd17f13.png"/>
<Relationship Id="rId3" Type="http://schemas.openxmlformats.org/officeDocument/2006/relationships/image" Target="../media/file19d8201716a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d8132bb3a.png"/>
<Relationship Id="rId3" Type="http://schemas.openxmlformats.org/officeDocument/2006/relationships/image" Target="../media/file19d87b565e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d83b4473f6.png"/>
<Relationship Id="rId3" Type="http://schemas.openxmlformats.org/officeDocument/2006/relationships/image" Target="../media/file19d8649755d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d86c5663af.png"/>
<Relationship Id="rId3" Type="http://schemas.openxmlformats.org/officeDocument/2006/relationships/image" Target="../media/file19d8647870f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d816b47870.png"/>
<Relationship Id="rId3" Type="http://schemas.openxmlformats.org/officeDocument/2006/relationships/image" Target="../media/file19d843b0554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d86a2c1fe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d84151552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d823b7129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d810b228f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d86c57150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d8c9858e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d853e3d4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3,866,919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3,866,919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2021-05-05T17:47:10Z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