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bc64c2c3e.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0bc24ae414f.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0bc248d3817.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0bc32431345.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0bc26107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0bc1b9657bb.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20bc7fb0506d.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bc68517e5c.png"/>
<Relationship Id="rId3" Type="http://schemas.openxmlformats.org/officeDocument/2006/relationships/image" Target="../media/file20bc2562350.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bc9b1fca.png"/>
<Relationship Id="rId3" Type="http://schemas.openxmlformats.org/officeDocument/2006/relationships/image" Target="../media/file20bc4235751a.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bc2c757585.png"/>
<Relationship Id="rId3" Type="http://schemas.openxmlformats.org/officeDocument/2006/relationships/image" Target="../media/file20bc5a8d7538.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bc42862878.png"/>
<Relationship Id="rId3" Type="http://schemas.openxmlformats.org/officeDocument/2006/relationships/image" Target="../media/file20bc643c4479.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bc7410127c.png"/>
<Relationship Id="rId3" Type="http://schemas.openxmlformats.org/officeDocument/2006/relationships/image" Target="../media/file20bc2222532a.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bc64bc3c1d.png"/>
<Relationship Id="rId3" Type="http://schemas.openxmlformats.org/officeDocument/2006/relationships/image" Target="../media/file20bc2ff158ae.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bc7c334541.png"/>
<Relationship Id="rId3" Type="http://schemas.openxmlformats.org/officeDocument/2006/relationships/image" Target="../media/file20bc5c837ce0.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bc57e65164.png"/>
<Relationship Id="rId3" Type="http://schemas.openxmlformats.org/officeDocument/2006/relationships/image" Target="../media/file20bc5e041a2f.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bc18f36ce.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bc478a3d67.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bca357b3e.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bc46ab33fc.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bc158a434a.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bc622720f1.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bc1d7c325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01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01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36,470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4,221.2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3,358,064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5,966.0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482,802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5,259.2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01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27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165,596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25,073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01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4,093.2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4,307.1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3,497.9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6,086.7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3,521.1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4,082.2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4,166.6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36,470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4,221.2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482,802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5,259.2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3,358,064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5,966.0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01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27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165,596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25,073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February 2021</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82 triages made. This is an increase of 15 triages compared to the previous day (67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31 January there were 495 triages to NHS Pathways for COVID-19, this is an average of 71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February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2021-02-01T19:18:19Z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