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781ba248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7840935a9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7856a159b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78551462a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7860a516b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7871da475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47816435e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78590f3629.png"/>
<Relationship Id="rId3" Type="http://schemas.openxmlformats.org/officeDocument/2006/relationships/image" Target="../media/file47834d47a1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7859422b81.png"/>
<Relationship Id="rId3" Type="http://schemas.openxmlformats.org/officeDocument/2006/relationships/image" Target="../media/file478352510e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7871b470ff.png"/>
<Relationship Id="rId3" Type="http://schemas.openxmlformats.org/officeDocument/2006/relationships/image" Target="../media/file478b8477d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782c445784.png"/>
<Relationship Id="rId3" Type="http://schemas.openxmlformats.org/officeDocument/2006/relationships/image" Target="../media/file4783fa35ba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786b133575.png"/>
<Relationship Id="rId3" Type="http://schemas.openxmlformats.org/officeDocument/2006/relationships/image" Target="../media/file47843a7760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783821860.png"/>
<Relationship Id="rId3" Type="http://schemas.openxmlformats.org/officeDocument/2006/relationships/image" Target="../media/file478675a49e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78104b341e.png"/>
<Relationship Id="rId3" Type="http://schemas.openxmlformats.org/officeDocument/2006/relationships/image" Target="../media/file47856f031c.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7859b52f90.png"/>
<Relationship Id="rId3" Type="http://schemas.openxmlformats.org/officeDocument/2006/relationships/image" Target="../media/file47875963d2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7848042ef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783c1d6d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78337c44a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7834f6475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78ceb299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781d0641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785dfe651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2,139,956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2,139,956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199 triages made. This is an decrease of 15 triages compared to the previous day (214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30 December there were 1,149 triages to NHS Pathways for COVID-19, this is an average of 164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2020-12-31T19:23:08Z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