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b41961226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8b4249324f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8b473810.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8b43f29553f.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8b41c62026.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8b46b0b7532.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b477f96885.png"/>
<Relationship Id="rId3" Type="http://schemas.openxmlformats.org/officeDocument/2006/relationships/image" Target="../media/file48b47b4b57e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b4513b6722.png"/>
<Relationship Id="rId3" Type="http://schemas.openxmlformats.org/officeDocument/2006/relationships/image" Target="../media/file48b44c9745a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b4185b20dd.png"/>
<Relationship Id="rId3" Type="http://schemas.openxmlformats.org/officeDocument/2006/relationships/image" Target="../media/file48b47749af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b4290f523d.png"/>
<Relationship Id="rId3" Type="http://schemas.openxmlformats.org/officeDocument/2006/relationships/image" Target="../media/file48b473777d0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b426eb109c.png"/>
<Relationship Id="rId3" Type="http://schemas.openxmlformats.org/officeDocument/2006/relationships/image" Target="../media/file48b464d5e4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b42df6f1b.png"/>
<Relationship Id="rId3" Type="http://schemas.openxmlformats.org/officeDocument/2006/relationships/image" Target="../media/file48b411ee21b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b461e42abf.png"/>
<Relationship Id="rId3" Type="http://schemas.openxmlformats.org/officeDocument/2006/relationships/image" Target="../media/file48b4437a79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b42a5018d7.png"/>
<Relationship Id="rId3" Type="http://schemas.openxmlformats.org/officeDocument/2006/relationships/image" Target="../media/file48b453d6c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b412b5321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b42c29534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b449c3c8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b42abc2f5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b43b33a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b4336325d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b45084404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06 January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January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306,863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35,367.8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20,465,614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36,190.2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3,332,780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36,158.0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06 January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January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36,605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64.7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06 January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January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21,725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33,846.4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54,999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34,134.8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39,874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32,815.9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44,254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39,346.0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50,093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34,434.3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56,636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37,225.7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39,282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35,476.4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306,863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35,367.8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3,332,780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36,158.0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20,465,614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36,190.2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06 January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January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111.7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65.8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166th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164th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113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102.1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36,605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64.7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2023-01-06T09:44:49Z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