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9f264a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3c98b6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3c193538f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3c33f7265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3c4c8b645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3c3fb4688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373f6526.png"/>
<Relationship Id="rId3" Type="http://schemas.openxmlformats.org/officeDocument/2006/relationships/image" Target="../media/file233c705040f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5570d09.png"/>
<Relationship Id="rId3" Type="http://schemas.openxmlformats.org/officeDocument/2006/relationships/image" Target="../media/file233c241154e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533c776b.png"/>
<Relationship Id="rId3" Type="http://schemas.openxmlformats.org/officeDocument/2006/relationships/image" Target="../media/file233c54bd788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2b7f153.png"/>
<Relationship Id="rId3" Type="http://schemas.openxmlformats.org/officeDocument/2006/relationships/image" Target="../media/file233c3568370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69022c94.png"/>
<Relationship Id="rId3" Type="http://schemas.openxmlformats.org/officeDocument/2006/relationships/image" Target="../media/file233c30fe49f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41d33c30.png"/>
<Relationship Id="rId3" Type="http://schemas.openxmlformats.org/officeDocument/2006/relationships/image" Target="../media/file233c2b2c6fb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734f21d2.png"/>
<Relationship Id="rId3" Type="http://schemas.openxmlformats.org/officeDocument/2006/relationships/image" Target="../media/file233cee2442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3c5d6d7239.png"/>
<Relationship Id="rId3" Type="http://schemas.openxmlformats.org/officeDocument/2006/relationships/image" Target="../media/file233c7740cb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84c364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283535d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380353b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1c681d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5b08151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34c31a2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3c2ef28d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3,895,920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3,895,920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2021-05-23T18:54:07Z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